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AD397-F7A9-474A-AFB4-F0223158DBC4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95DEF-1D34-4479-9F12-EA75F1A6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5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AD397-F7A9-474A-AFB4-F0223158DBC4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95DEF-1D34-4479-9F12-EA75F1A6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6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1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23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2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8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6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5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3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2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화면 슬라이드 쇼(4:3)</PresentationFormat>
  <Paragraphs>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Lucida Sans Unicode</vt:lpstr>
      <vt:lpstr>Office 테마</vt:lpstr>
      <vt:lpstr>Game Programming with DirectX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PowerPoint 프레젠테이션</vt:lpstr>
      <vt:lpstr>Quiz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2021-04-01T16:12:12Z</dcterms:created>
  <dcterms:modified xsi:type="dcterms:W3CDTF">2021-04-01T16:12:12Z</dcterms:modified>
</cp:coreProperties>
</file>